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69" autoAdjust="0"/>
    <p:restoredTop sz="94660"/>
  </p:normalViewPr>
  <p:slideViewPr>
    <p:cSldViewPr snapToGrid="0">
      <p:cViewPr varScale="1">
        <p:scale>
          <a:sx n="82" d="100"/>
          <a:sy n="82" d="100"/>
        </p:scale>
        <p:origin x="4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263E48-D3A6-664A-D51D-8B5843F32F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22F79C-B0BB-C219-F740-488F4C30AC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5CA63D-42EE-61FB-0C11-855968A2B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246ED-6B41-4932-AB04-C90574AC5BE5}" type="datetimeFigureOut">
              <a:rPr lang="es-MX" smtClean="0"/>
              <a:t>20/10/2026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14A431-CC31-5731-8029-836D5C3CB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4B244E1-3AB1-7FAD-AA7B-5108DF23C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6A36-B37D-4124-9772-BBD2E0CED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17152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EC877-6E2F-5858-1389-ADC33AD39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9376826-BCFC-627F-EB31-0BBBE8B6E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FF7430C-FD80-A7AD-34C5-6352CD32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246ED-6B41-4932-AB04-C90574AC5BE5}" type="datetimeFigureOut">
              <a:rPr lang="es-MX" smtClean="0"/>
              <a:t>20/10/2026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28C723-8FAE-009B-EA7B-249205321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4026E44-E846-4A0A-782A-AA9F9E57A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6A36-B37D-4124-9772-BBD2E0CED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4480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67544-8181-FD21-1849-CF48FF607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0BB0BC9-18D6-5F5C-D7B5-1D3290F6E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44BBFD2-6C72-0727-8E82-F0E4A2B03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246ED-6B41-4932-AB04-C90574AC5BE5}" type="datetimeFigureOut">
              <a:rPr lang="es-MX" smtClean="0"/>
              <a:t>20/10/2026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5984D3A-232C-95A1-C14A-DDE8EB6561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4DC2630-8CA5-646A-27FA-607F49106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6A36-B37D-4124-9772-BBD2E0CED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9976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19C903-682B-CDB7-9B9C-18AC9F6B0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BE30152-D38E-A1C0-3FE1-12A8BEC101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DFAF92A-C7BE-362A-8FA4-DBBA47377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F8D81DB-7DD8-0BA5-2911-8C59BF8EE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246ED-6B41-4932-AB04-C90574AC5BE5}" type="datetimeFigureOut">
              <a:rPr lang="es-MX" smtClean="0"/>
              <a:t>20/10/2026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F83981-02BF-F596-F715-EECAC54D4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78FD059-7822-17F0-9EB1-275B100E4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6A36-B37D-4124-9772-BBD2E0CED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09116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02D2FA-F167-ADC8-EB4A-F63252A7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9FF620-45CD-B9D8-761D-7C59288E2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A8AAD9A-1171-1DF8-F9D0-B4DD444586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B302D35-B46A-4798-79F0-6A3D85A296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036EF6D7-5C51-73B6-1ED9-59BEC0B7B1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1B02A48-6F1C-75BC-7F1C-580D72F5E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246ED-6B41-4932-AB04-C90574AC5BE5}" type="datetimeFigureOut">
              <a:rPr lang="es-MX" smtClean="0"/>
              <a:t>20/10/2026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09A4A06-C218-A95F-B6FC-95C6EC2F4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587065CB-2E62-9B0C-6DA9-15C35D46D0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6A36-B37D-4124-9772-BBD2E0CED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51877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CA343-FF5C-06A6-9F27-37616B9D1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788468B-9D6B-878C-2CED-8C7417AC9B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246ED-6B41-4932-AB04-C90574AC5BE5}" type="datetimeFigureOut">
              <a:rPr lang="es-MX" smtClean="0"/>
              <a:t>20/10/2026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8B8BC74-B1F0-6F97-269B-A992CC08F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259808C-530A-955E-C614-644F3DEB2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6A36-B37D-4124-9772-BBD2E0CED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8958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551B0C2-6044-E61D-A342-DEF41027F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246ED-6B41-4932-AB04-C90574AC5BE5}" type="datetimeFigureOut">
              <a:rPr lang="es-MX" smtClean="0"/>
              <a:t>20/10/2026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FA03BDF-6B0D-57F7-29E0-52BC15C50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E85FAF41-D3B4-C6E4-2123-BADA94E23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6A36-B37D-4124-9772-BBD2E0CED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56621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467756-8128-3148-B0B6-84F9D77C7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5961625-528C-16EB-25A8-F72203D8A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4813542-7D64-20AB-8B7A-1E6B96756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463CA54-DB96-1ABE-EEAB-5E13DE1BD8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246ED-6B41-4932-AB04-C90574AC5BE5}" type="datetimeFigureOut">
              <a:rPr lang="es-MX" smtClean="0"/>
              <a:t>20/10/2026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7BF07B-BE79-1C73-9C3C-28ECBF3D2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79EDDE-DA7F-87D6-66D2-47FD751BB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6A36-B37D-4124-9772-BBD2E0CED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0165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6279B1-A4E9-10CD-8156-FBCDF2D7C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78DD420-FADE-2DD3-B995-D3BA415BA801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DA28D95-3598-9FDE-3256-6DCB091E7A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F52F35-DD24-8604-D28A-A923FB8F4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246ED-6B41-4932-AB04-C90574AC5BE5}" type="datetimeFigureOut">
              <a:rPr lang="es-MX" smtClean="0"/>
              <a:t>20/10/2026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3384D75-BDBD-C6A5-7CA2-3DB1E24F1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FE94D57-0A36-CC36-5BF7-38FA0076D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6A36-B37D-4124-9772-BBD2E0CED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22737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3F33E1-9C47-1DC6-CC00-494564C716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107E3553-1569-AD3A-59E3-DE07A38288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630ADC3-25C1-CF77-D242-75213FB9A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246ED-6B41-4932-AB04-C90574AC5BE5}" type="datetimeFigureOut">
              <a:rPr lang="es-MX" smtClean="0"/>
              <a:t>20/10/2026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314FC2-417D-6401-F0B7-D8424100D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5256D70-9055-528B-3BD6-3190A14C8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6A36-B37D-4124-9772-BBD2E0CED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49148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EF1DAA2-B276-05CD-25B6-51ABA06E62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80C0AF0-990E-6639-4B4C-2BBAF447A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C22E3BD-DE91-4D37-48C9-AD94EEB3C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246ED-6B41-4932-AB04-C90574AC5BE5}" type="datetimeFigureOut">
              <a:rPr lang="es-MX" smtClean="0"/>
              <a:t>20/10/2026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AEA449-080B-A3F1-5EE4-8FA299965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E03C543-E702-C608-9285-2F8AED0BB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C56A36-B37D-4124-9772-BBD2E0CED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28867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F3136952-71CA-9FC7-9B83-F0DB75B42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85754-A9D1-F29E-C641-166E391B1D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8BC472E-2CA5-CCB6-B4C7-9AA2E948BDD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6246ED-6B41-4932-AB04-C90574AC5BE5}" type="datetimeFigureOut">
              <a:rPr lang="es-MX" smtClean="0"/>
              <a:t>20/10/2026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75BECDF-C09B-6EE8-34B2-ECA9F4801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608BA7F-9D98-487D-63E4-C24A042FDB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C56A36-B37D-4124-9772-BBD2E0CEDE1C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59769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132DCC74-2049-8AE7-FE41-165573998F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6040926"/>
              </p:ext>
            </p:extLst>
          </p:nvPr>
        </p:nvGraphicFramePr>
        <p:xfrm>
          <a:off x="767372" y="1491115"/>
          <a:ext cx="3781181" cy="30538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31144">
                  <a:extLst>
                    <a:ext uri="{9D8B030D-6E8A-4147-A177-3AD203B41FA5}">
                      <a16:colId xmlns:a16="http://schemas.microsoft.com/office/drawing/2014/main" val="2855368935"/>
                    </a:ext>
                  </a:extLst>
                </a:gridCol>
                <a:gridCol w="1150037">
                  <a:extLst>
                    <a:ext uri="{9D8B030D-6E8A-4147-A177-3AD203B41FA5}">
                      <a16:colId xmlns:a16="http://schemas.microsoft.com/office/drawing/2014/main" val="1143975523"/>
                    </a:ext>
                  </a:extLst>
                </a:gridCol>
              </a:tblGrid>
              <a:tr h="2544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Total de clima organizacional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 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95189663"/>
                  </a:ext>
                </a:extLst>
              </a:tr>
              <a:tr h="2544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Reclutamiento y selección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35.11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4239297"/>
                  </a:ext>
                </a:extLst>
              </a:tr>
              <a:tr h="2544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Accesibilidad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55.90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48799620"/>
                  </a:ext>
                </a:extLst>
              </a:tr>
              <a:tr h="2544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Formacion y capcitación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75.27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965490304"/>
                  </a:ext>
                </a:extLst>
              </a:tr>
              <a:tr h="2544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Permanencia y asecnso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78.25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6394326"/>
                  </a:ext>
                </a:extLst>
              </a:tr>
              <a:tr h="2544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u="none" strike="noStrike" dirty="0">
                          <a:effectLst/>
                        </a:rPr>
                        <a:t>Corresponsabilidad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75.89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61635815"/>
                  </a:ext>
                </a:extLst>
              </a:tr>
              <a:tr h="2544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Clima laboral libre de violencia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73.94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8434807"/>
                  </a:ext>
                </a:extLst>
              </a:tr>
              <a:tr h="2544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Acoso y Hostigamiento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82.98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67320414"/>
                  </a:ext>
                </a:extLst>
              </a:tr>
              <a:tr h="2544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Accesibilidad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54.62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44492280"/>
                  </a:ext>
                </a:extLst>
              </a:tr>
              <a:tr h="2544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Respero a la diversidad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72.87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86643538"/>
                  </a:ext>
                </a:extLst>
              </a:tr>
              <a:tr h="2544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Condiciones generales 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75.27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33227874"/>
                  </a:ext>
                </a:extLst>
              </a:tr>
              <a:tr h="25448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MX" sz="1100" u="none" strike="noStrike">
                          <a:effectLst/>
                        </a:rPr>
                        <a:t>Total clima </a:t>
                      </a:r>
                      <a:endParaRPr lang="es-MX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MX" sz="1100" u="none" strike="noStrike" dirty="0">
                          <a:effectLst/>
                        </a:rPr>
                        <a:t>65.95</a:t>
                      </a:r>
                      <a:endParaRPr lang="es-MX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55580471"/>
                  </a:ext>
                </a:extLst>
              </a:tr>
            </a:tbl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6E5BD610-F553-8F65-6004-BD771ABD3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8273" y="1143000"/>
            <a:ext cx="6669533" cy="415225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700CDA77-CDB0-6DD8-36DE-239E94065590}"/>
              </a:ext>
            </a:extLst>
          </p:cNvPr>
          <p:cNvSpPr txBox="1"/>
          <p:nvPr/>
        </p:nvSpPr>
        <p:spPr>
          <a:xfrm>
            <a:off x="1301262" y="257908"/>
            <a:ext cx="9894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/>
              <a:t>RESULTADOS ENCUESTA CLIMA ORGANIZACIONAL</a:t>
            </a:r>
          </a:p>
        </p:txBody>
      </p:sp>
    </p:spTree>
    <p:extLst>
      <p:ext uri="{BB962C8B-B14F-4D97-AF65-F5344CB8AC3E}">
        <p14:creationId xmlns:p14="http://schemas.microsoft.com/office/powerpoint/2010/main" val="30953734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</Words>
  <Application>Microsoft Office PowerPoint</Application>
  <PresentationFormat>Panorámica</PresentationFormat>
  <Paragraphs>25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Departamento de Recursos Humanos</dc:creator>
  <cp:lastModifiedBy>Departamento de Recursos Humanos</cp:lastModifiedBy>
  <cp:revision>1</cp:revision>
  <dcterms:created xsi:type="dcterms:W3CDTF">2026-10-20T21:33:18Z</dcterms:created>
  <dcterms:modified xsi:type="dcterms:W3CDTF">2026-10-20T21:35:11Z</dcterms:modified>
</cp:coreProperties>
</file>